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404" r:id="rId126"/>
    <p:sldId id="405" r:id="rId127"/>
    <p:sldId id="406" r:id="rId128"/>
    <p:sldId id="407" r:id="rId129"/>
    <p:sldId id="408" r:id="rId130"/>
    <p:sldId id="409" r:id="rId131"/>
    <p:sldId id="343" r:id="rId132"/>
    <p:sldId id="352" r:id="rId133"/>
    <p:sldId id="410" r:id="rId134"/>
    <p:sldId id="411" r:id="rId135"/>
    <p:sldId id="412" r:id="rId136"/>
    <p:sldId id="353" r:id="rId137"/>
    <p:sldId id="355" r:id="rId138"/>
    <p:sldId id="413" r:id="rId139"/>
    <p:sldId id="414" r:id="rId140"/>
    <p:sldId id="415" r:id="rId141"/>
    <p:sldId id="416" r:id="rId142"/>
    <p:sldId id="354" r:id="rId143"/>
    <p:sldId id="417" r:id="rId144"/>
    <p:sldId id="418" r:id="rId145"/>
    <p:sldId id="419" r:id="rId146"/>
    <p:sldId id="420" r:id="rId147"/>
    <p:sldId id="356" r:id="rId148"/>
    <p:sldId id="422" r:id="rId149"/>
    <p:sldId id="423" r:id="rId150"/>
    <p:sldId id="424" r:id="rId151"/>
    <p:sldId id="421" r:id="rId152"/>
    <p:sldId id="426" r:id="rId153"/>
    <p:sldId id="425" r:id="rId154"/>
    <p:sldId id="347" r:id="rId155"/>
    <p:sldId id="348" r:id="rId156"/>
    <p:sldId id="349" r:id="rId157"/>
    <p:sldId id="350" r:id="rId158"/>
    <p:sldId id="351" r:id="rId159"/>
    <p:sldId id="429" r:id="rId160"/>
    <p:sldId id="430" r:id="rId161"/>
    <p:sldId id="432" r:id="rId162"/>
    <p:sldId id="431" r:id="rId163"/>
    <p:sldId id="357" r:id="rId164"/>
    <p:sldId id="433" r:id="rId165"/>
    <p:sldId id="434" r:id="rId166"/>
    <p:sldId id="435" r:id="rId167"/>
    <p:sldId id="436" r:id="rId168"/>
    <p:sldId id="437" r:id="rId169"/>
    <p:sldId id="438" r:id="rId170"/>
    <p:sldId id="439" r:id="rId171"/>
    <p:sldId id="440" r:id="rId172"/>
    <p:sldId id="441" r:id="rId173"/>
    <p:sldId id="442" r:id="rId174"/>
    <p:sldId id="443" r:id="rId175"/>
    <p:sldId id="444" r:id="rId176"/>
    <p:sldId id="445" r:id="rId177"/>
    <p:sldId id="446" r:id="rId178"/>
    <p:sldId id="447" r:id="rId179"/>
    <p:sldId id="448" r:id="rId180"/>
    <p:sldId id="449" r:id="rId181"/>
    <p:sldId id="358" r:id="rId182"/>
    <p:sldId id="450" r:id="rId183"/>
    <p:sldId id="451" r:id="rId184"/>
    <p:sldId id="452" r:id="rId185"/>
    <p:sldId id="453" r:id="rId186"/>
    <p:sldId id="454" r:id="rId187"/>
    <p:sldId id="455" r:id="rId188"/>
    <p:sldId id="359" r:id="rId189"/>
    <p:sldId id="456" r:id="rId190"/>
    <p:sldId id="457" r:id="rId191"/>
    <p:sldId id="458" r:id="rId192"/>
    <p:sldId id="459" r:id="rId193"/>
    <p:sldId id="460" r:id="rId194"/>
    <p:sldId id="461" r:id="rId195"/>
    <p:sldId id="346" r:id="rId196"/>
    <p:sldId id="360" r:id="rId197"/>
    <p:sldId id="362" r:id="rId198"/>
    <p:sldId id="363" r:id="rId199"/>
    <p:sldId id="365" r:id="rId200"/>
    <p:sldId id="364" r:id="rId201"/>
    <p:sldId id="367" r:id="rId202"/>
    <p:sldId id="368" r:id="rId203"/>
    <p:sldId id="427" r:id="rId204"/>
    <p:sldId id="428" r:id="rId2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404"/>
            <p14:sldId id="405"/>
            <p14:sldId id="406"/>
            <p14:sldId id="407"/>
            <p14:sldId id="408"/>
            <p14:sldId id="409"/>
            <p14:sldId id="343"/>
            <p14:sldId id="352"/>
            <p14:sldId id="410"/>
            <p14:sldId id="411"/>
            <p14:sldId id="412"/>
            <p14:sldId id="353"/>
            <p14:sldId id="355"/>
            <p14:sldId id="413"/>
            <p14:sldId id="414"/>
            <p14:sldId id="415"/>
            <p14:sldId id="416"/>
            <p14:sldId id="354"/>
            <p14:sldId id="417"/>
            <p14:sldId id="418"/>
            <p14:sldId id="419"/>
            <p14:sldId id="420"/>
            <p14:sldId id="356"/>
            <p14:sldId id="422"/>
            <p14:sldId id="423"/>
            <p14:sldId id="424"/>
            <p14:sldId id="421"/>
            <p14:sldId id="426"/>
            <p14:sldId id="425"/>
            <p14:sldId id="347"/>
            <p14:sldId id="348"/>
            <p14:sldId id="349"/>
            <p14:sldId id="350"/>
            <p14:sldId id="351"/>
            <p14:sldId id="429"/>
            <p14:sldId id="430"/>
            <p14:sldId id="432"/>
            <p14:sldId id="431"/>
            <p14:sldId id="357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358"/>
            <p14:sldId id="450"/>
            <p14:sldId id="451"/>
            <p14:sldId id="452"/>
            <p14:sldId id="453"/>
            <p14:sldId id="454"/>
            <p14:sldId id="455"/>
            <p14:sldId id="359"/>
            <p14:sldId id="456"/>
            <p14:sldId id="457"/>
            <p14:sldId id="458"/>
            <p14:sldId id="459"/>
            <p14:sldId id="460"/>
            <p14:sldId id="461"/>
            <p14:sldId id="346"/>
            <p14:sldId id="360"/>
            <p14:sldId id="362"/>
            <p14:sldId id="363"/>
            <p14:sldId id="365"/>
            <p14:sldId id="364"/>
            <p14:sldId id="367"/>
            <p14:sldId id="368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YmoQ4r0DVw&amp;ab_channel=BuildwithAkshi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A0C3-5C7D-E2AD-11FB-69FB540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220222"/>
            <a:ext cx="7971126" cy="641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45221-A2BB-DFCE-2C8E-1EC8246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688505"/>
            <a:ext cx="3227950" cy="1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B48-2DA9-4397-FCBD-E90983FE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7A-F9D0-EFAC-9571-8AAE3A6F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0BB8E-31EC-D87A-A8FB-04FE26D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0" y="0"/>
            <a:ext cx="799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1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31B-01BA-4403-8705-D7A8E40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59622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0DD8-59BF-2669-4BD4-C2A13FC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" y="691508"/>
            <a:ext cx="7678447" cy="49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12AA9-7126-DA7E-7122-263F099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10" y="2318657"/>
            <a:ext cx="4675090" cy="30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2E8DE-27AF-E65B-7CB0-0CD6987C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2" y="5954302"/>
            <a:ext cx="8954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9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CE1-B2B0-6F78-EC3A-C722D0BD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 2 -----	 &gt; Prime number checker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8F6-AD17-CBFD-1CA1-F8BA9277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Prime numbers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are natural numbers that are divisible by only 1 and the number itself. In other words, prime numbers are positive integers greater than 1 with exactly two factors, 1 and the number itself.</a:t>
            </a:r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Some of the prime numbers include 2, 3, 5, 7, 11, 13, etc.</a:t>
            </a:r>
          </a:p>
          <a:p>
            <a:r>
              <a:rPr lang="en-US" b="0" i="1" dirty="0">
                <a:effectLst/>
                <a:latin typeface="Poppins" panose="00000500000000000000" pitchFamily="2" charset="0"/>
              </a:rPr>
              <a:t>rime numbers are the natural numbers greater than 1 with exactly two factors, i.e. 1 and the number itself.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642CC-B265-74A3-7F0F-9CBA2E7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27" y="5688412"/>
            <a:ext cx="6487430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EA535-28FF-15B8-3C88-038152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2" y="119360"/>
            <a:ext cx="6798698" cy="457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DB86-BBE1-00E1-D694-61725B69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7" y="4749359"/>
            <a:ext cx="6988627" cy="1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8F8-5EBF-B41B-2330-AC77F32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8DAC-1989-2589-A092-CB9D9688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0" y="2512311"/>
            <a:ext cx="632548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9C63-41FB-57F9-FBA0-6C794E01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8791-AAB5-E60E-B8A9-8A73FF25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AE7A0-7F97-A41B-94F9-62C8E1DC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28259"/>
            <a:ext cx="106123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75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BFE040-9841-C87A-A476-9D56E285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82" y="809728"/>
            <a:ext cx="5907355" cy="4672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3046C-1DB6-39A5-2BD0-A492ADE4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4" y="104782"/>
            <a:ext cx="7336971" cy="603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F81-314C-ED19-4A8D-6AF4AB19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84" y="952154"/>
            <a:ext cx="3572374" cy="2476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9A68A-547F-9ABC-62EF-1A4C5436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574" y="3951514"/>
            <a:ext cx="7828343" cy="23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9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F3CB-F7CE-B114-6AFE-35A94BD5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2771"/>
            <a:ext cx="9905998" cy="43473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9E92-6D6A-D43A-7C86-8E29D053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98" y="2260373"/>
            <a:ext cx="9905999" cy="3541714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B4F9E-DA57-1E96-0AD3-BE3B084E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52" y="837510"/>
            <a:ext cx="8545118" cy="49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A8AC9-8FE1-B3A2-1E81-35BFEA8E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95" y="5791201"/>
            <a:ext cx="7935432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E9F5-97C1-54CD-C104-A4B1016B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List and dictionaries inside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1987-A6D2-C292-9A75-A340751F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0" y="2676647"/>
            <a:ext cx="2791431" cy="1504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5FDD-72B2-FAA6-BAAB-BB2497DF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1" y="2097088"/>
            <a:ext cx="4037129" cy="42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9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E851B-752F-E5E6-C1B6-34DDC039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562143"/>
            <a:ext cx="12192000" cy="211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6E3DB-AA61-1C2E-D00A-19CF969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943916"/>
            <a:ext cx="6042914" cy="36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BA459-C881-0B1F-BFAC-F4519E03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2" y="1465717"/>
            <a:ext cx="6179568" cy="52681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19AF4-2658-4284-E579-91B63AF1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279120"/>
            <a:ext cx="10341428" cy="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6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846D-ADE3-EB51-71F1-4B389D13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99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6723-DF5B-3F96-C75B-BEF83C11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2291-E676-1703-C46C-FD1CB0D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9" y="1066799"/>
            <a:ext cx="11029872" cy="5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73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587828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56BD8-58E7-798F-1237-24410F0B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96" y="108039"/>
            <a:ext cx="2735116" cy="2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F4520-B576-2815-0892-6E6C08C8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42" y="0"/>
            <a:ext cx="7024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26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8F98-D212-DA47-5F80-5E7CB456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0168"/>
          </a:xfrm>
        </p:spPr>
        <p:txBody>
          <a:bodyPr/>
          <a:lstStyle/>
          <a:p>
            <a:r>
              <a:rPr lang="en-IN" dirty="0"/>
              <a:t>Flow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6B27-5DAC-6B67-C895-CD4BCE31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997"/>
            <a:ext cx="12192000" cy="37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1D600-9F39-C2CC-CE13-71566D2D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16" y="880962"/>
            <a:ext cx="341042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04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542-9679-9393-C618-080A88B0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368"/>
          </a:xfrm>
        </p:spPr>
        <p:txBody>
          <a:bodyPr/>
          <a:lstStyle/>
          <a:p>
            <a:r>
              <a:rPr lang="en-IN" dirty="0"/>
              <a:t>Flow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ED7A-4F23-9827-D221-1AE04415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534886"/>
            <a:ext cx="104599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58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540F-5E64-8882-4B49-0C308219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DF1628-9656-CC55-9CC1-FCAF9F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7A507-B3A0-A637-EE88-E477B709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2048108"/>
            <a:ext cx="12192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2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4F01-A27C-196C-36E9-2B599001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1" y="48952"/>
            <a:ext cx="8382000" cy="72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ADDD0-8A0F-BC89-2D0A-4DE112B2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361" y="803483"/>
            <a:ext cx="7909050" cy="58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867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1F6E-D003-47E5-3630-10FE8320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F8C8E-5552-09D5-7A63-4138C479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2390630"/>
            <a:ext cx="747816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1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93C41-2830-A3EC-D010-7049F6C9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444" y="646260"/>
            <a:ext cx="4563112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199D9-07A5-1325-80C1-3127E366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51" y="2553629"/>
            <a:ext cx="807832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92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711F-0EA9-508D-2F48-F0700C71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70757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556F-721F-5B59-947D-85359240E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C97C1-CBDC-FF74-F970-6D84A1EE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7" y="751115"/>
            <a:ext cx="11078883" cy="59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37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1E9D-FF1A-7525-25AC-460ED4AD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C0AB0-6D35-6271-07C7-C0023A15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33" y="371048"/>
            <a:ext cx="593490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288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7B30-A1DD-678E-ECD4-20A1579E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83D4-D9BB-F1C0-E909-AF0FE3B1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E5B4E-4E0F-4414-B2BA-72223153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581"/>
            <a:ext cx="12192000" cy="59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19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BEE2-8E43-B3EF-6855-A4FA98BF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5747"/>
            <a:ext cx="9905998" cy="1478570"/>
          </a:xfrm>
        </p:spPr>
        <p:txBody>
          <a:bodyPr/>
          <a:lstStyle/>
          <a:p>
            <a:r>
              <a:rPr lang="en-US" dirty="0"/>
              <a:t>Projects with extra features</a:t>
            </a:r>
            <a:br>
              <a:rPr lang="en-US" dirty="0"/>
            </a:br>
            <a:r>
              <a:rPr lang="en-US" dirty="0"/>
              <a:t>(dry / modularization / looping)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A8F17-8B95-D9A0-5381-C0D84B040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031" y="2167613"/>
            <a:ext cx="5532440" cy="4178758"/>
          </a:xfrm>
        </p:spPr>
      </p:pic>
    </p:spTree>
    <p:extLst>
      <p:ext uri="{BB962C8B-B14F-4D97-AF65-F5344CB8AC3E}">
        <p14:creationId xmlns:p14="http://schemas.microsoft.com/office/powerpoint/2010/main" val="236556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AF01C-0F5F-C0BD-D33D-874B730A3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086" y="719442"/>
            <a:ext cx="6585857" cy="5345336"/>
          </a:xfrm>
        </p:spPr>
      </p:pic>
    </p:spTree>
    <p:extLst>
      <p:ext uri="{BB962C8B-B14F-4D97-AF65-F5344CB8AC3E}">
        <p14:creationId xmlns:p14="http://schemas.microsoft.com/office/powerpoint/2010/main" val="39874529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53D056-400B-A6EC-E634-5408C2623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57" y="507481"/>
            <a:ext cx="8630854" cy="25625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AEDEC-9422-F014-4D68-EDAEEB50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1" y="4206039"/>
            <a:ext cx="6830378" cy="2524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185F4-EE16-A414-FC9E-236D5E6D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71" y="3196248"/>
            <a:ext cx="5820587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28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C31D5C-B421-172C-A901-86248ADB5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73" y="1349829"/>
            <a:ext cx="7673176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493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5909-D40A-E33D-2472-72173F38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F5C3-F0F4-C68B-EF15-85BD4B6A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286AF-C45E-3A17-B8B0-2448F0AC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70"/>
            <a:ext cx="12192000" cy="67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144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B3E5F-2FD2-4E22-AD9A-DB47A3E2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C107C-0F3C-4E4C-6B88-D13BB31C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" y="957942"/>
            <a:ext cx="8129553" cy="4386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84D2A-4364-B036-505A-FA65E040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10" y="332750"/>
            <a:ext cx="1724266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6FDD4-C8AC-C843-7D21-D1A6E8B98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82" y="3320143"/>
            <a:ext cx="6176100" cy="31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864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60466-0936-AD3D-1C68-F50AC024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03" y="163610"/>
            <a:ext cx="1939244" cy="709539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59E1-82EC-0846-3BBE-AE7020C9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3" y="873149"/>
            <a:ext cx="9983593" cy="51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DF5EE-F21C-B341-76E2-21BD0C86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23" y="1582688"/>
            <a:ext cx="10583752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86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EF2B-913C-85EA-1D85-78B99460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446B5-7C48-B363-0736-1D2F6DB17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26B23-2E72-B810-423D-3C144501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104311"/>
            <a:ext cx="11345858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71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C73A1-5335-CD18-EBA0-C132EA5D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8630"/>
            <a:ext cx="5025954" cy="5247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4611F-A0F4-255C-179F-F63DC287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0" y="283029"/>
            <a:ext cx="559331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055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B4CA87-B59C-65B1-14A2-D46FF715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197" y="920450"/>
            <a:ext cx="5064224" cy="2960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3F3F7-7E2C-2190-26CD-6150DF85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8" y="920450"/>
            <a:ext cx="4497003" cy="30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613D0A-00A5-B9C8-3135-FFA714EA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5" y="1066799"/>
            <a:ext cx="6607629" cy="2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408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6A27-ED7F-6AAE-E016-7F6F09A5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57BD6-6CDD-94E2-4AD7-8E54A5E14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C7944-4AD6-23AC-3F38-5948CC39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7" y="0"/>
            <a:ext cx="1155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696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F39E-F4AD-BF8E-509A-500BCEF2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270F-FBBD-6FD6-8864-9074F328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7D742-DA10-2A04-63DF-659BB9AC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51"/>
            <a:ext cx="12192000" cy="57726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155F1D-5DC6-EC34-3989-ED93206E3A22}"/>
              </a:ext>
            </a:extLst>
          </p:cNvPr>
          <p:cNvSpPr txBox="1"/>
          <p:nvPr/>
        </p:nvSpPr>
        <p:spPr>
          <a:xfrm>
            <a:off x="7056665" y="2536371"/>
            <a:ext cx="484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https://repl.it/@appbrewery/blackjack-start</a:t>
            </a:r>
          </a:p>
        </p:txBody>
      </p:sp>
    </p:spTree>
    <p:extLst>
      <p:ext uri="{BB962C8B-B14F-4D97-AF65-F5344CB8AC3E}">
        <p14:creationId xmlns:p14="http://schemas.microsoft.com/office/powerpoint/2010/main" val="25292310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BDC17-BC9B-630F-208A-8EEEFFF7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899" y="32658"/>
            <a:ext cx="9905998" cy="633339"/>
          </a:xfrm>
        </p:spPr>
        <p:txBody>
          <a:bodyPr>
            <a:normAutofit/>
          </a:bodyPr>
          <a:lstStyle/>
          <a:p>
            <a:r>
              <a:rPr lang="en-IN" dirty="0"/>
              <a:t>Flow chart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8C74DA6-0616-48C7-5815-ED5BF8C7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9" y="881847"/>
            <a:ext cx="7272106" cy="5348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B03AD7-CBDA-D56E-3860-0B9F0782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98" y="3922464"/>
            <a:ext cx="5618616" cy="2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9229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0637-0AE2-C55D-25FA-75991A4A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6632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IN" dirty="0"/>
              <a:t>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2AF56-07A9-2416-7ABB-BFA11E7B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59" y="1208314"/>
            <a:ext cx="11570104" cy="1196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71F58-10ED-A40D-6CFA-DE9539CF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734629"/>
            <a:ext cx="8983329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935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D39E62-71D9-4199-C1FA-34D002038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857" y="2499274"/>
            <a:ext cx="10167668" cy="275949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60813-A097-FA6A-6BD4-A50FA0B4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0" y="568679"/>
            <a:ext cx="11193437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323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14FFCA-AF1E-EC22-A1EC-B3B32A2D1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789" y="1622025"/>
            <a:ext cx="4965100" cy="79957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6F717-DEB7-442A-56E9-F50D37DF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" y="421037"/>
            <a:ext cx="11430000" cy="1080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F664B-116B-798F-6069-C21D0371F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15" y="2542055"/>
            <a:ext cx="10909228" cy="2168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D23C5C-7DDA-D865-FBED-13005E7B9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43" y="4776422"/>
            <a:ext cx="11419114" cy="717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C4DF14-3BA8-92E2-E784-9F04CDBA8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320" y="5615679"/>
            <a:ext cx="514421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2348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56F6D4-CEA6-2CB9-4671-055BBCE6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075"/>
            <a:ext cx="12192000" cy="3116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EB127C-1B30-DE3C-A545-A665151B4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1846"/>
            <a:ext cx="12192000" cy="36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320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59AED-0194-425C-0F05-278A616B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399734"/>
            <a:ext cx="12061371" cy="77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4FC11-99A3-C5FA-0420-E94530AD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4" y="1187850"/>
            <a:ext cx="4086795" cy="781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226-4203-7E85-F424-83C56F44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" y="2650360"/>
            <a:ext cx="12092839" cy="614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360198-B347-E5CF-4567-4BC0DC52A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44" y="3298368"/>
            <a:ext cx="8564170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580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21E5E5-59F6-172E-67CE-3F51AD96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17199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3C6F9-FEAE-C084-386A-EB145A98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85" y="1719943"/>
            <a:ext cx="5214163" cy="391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C9538-0F11-2244-5C86-7C570EB2D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638" y="5552228"/>
            <a:ext cx="9345906" cy="12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6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0DFD-60DD-67A7-5D01-ACB723F15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46E35-D1FB-706B-F414-9FA299F5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466119"/>
            <a:ext cx="12192000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07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CF30-0A36-F99F-123D-C4846F7B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8CB4-3BEE-4E4C-F262-6247EA004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DC401-A2AE-3652-E811-35C90766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616745"/>
            <a:ext cx="12192000" cy="562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168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3C384-C9EA-DCF1-7C9F-BCA5897E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4" y="118601"/>
            <a:ext cx="2886478" cy="3505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B8E97-2372-75BD-370C-28C8F5649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867" y="0"/>
            <a:ext cx="4591691" cy="229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95A9B-B3A8-207D-4868-B3978D295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261" y="2283820"/>
            <a:ext cx="4848902" cy="2029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3CAE04-1120-0901-5E1C-A389831A9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280" y="4343049"/>
            <a:ext cx="493463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500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AC9EF1-6643-74D1-C211-909F10F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27" y="150387"/>
            <a:ext cx="5191850" cy="2848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DE20D-AD19-DEC1-850F-6CB07D19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61" y="1574573"/>
            <a:ext cx="5258534" cy="3143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920BD-9345-79B5-6C0D-D0F348A4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346" y="3697537"/>
            <a:ext cx="537285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32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B2186-0069-70BD-20ED-982E02B0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416194"/>
            <a:ext cx="8411749" cy="2629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53413-A90C-D18B-5325-2FE85274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983" y="3707749"/>
            <a:ext cx="343900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632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9A8D-ED46-BC0B-23D4-102ECE86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project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289C2-549E-7064-6FE5-94A118CF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780" y="2075317"/>
            <a:ext cx="6630325" cy="1181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4EBF8-DC02-130B-0651-19ADB6C21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2" y="3777276"/>
            <a:ext cx="2589866" cy="1379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69CB9-ADBC-4FC4-7C19-FF0115D8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37" y="955462"/>
            <a:ext cx="1448002" cy="295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B02B9-F46D-AFA9-E73A-E67371242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595" y="1233961"/>
            <a:ext cx="971686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07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E1D4-859B-C76C-00A0-C3BB3810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FE455-8D60-50DC-4DB4-1E9F4FAA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95" y="1882995"/>
            <a:ext cx="6401693" cy="3353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70E39-1E59-35B2-CAE3-F4BBBF09101F}"/>
              </a:ext>
            </a:extLst>
          </p:cNvPr>
          <p:cNvSpPr txBox="1"/>
          <p:nvPr/>
        </p:nvSpPr>
        <p:spPr>
          <a:xfrm>
            <a:off x="1948095" y="5573877"/>
            <a:ext cx="6101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  <a:r>
              <a:rPr lang="en-IN" dirty="0"/>
              <a:t> : 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/>
              <a:t>https://repl.it/@appbrewery/guess-the-number-final#main.py</a:t>
            </a:r>
          </a:p>
        </p:txBody>
      </p:sp>
    </p:spTree>
    <p:extLst>
      <p:ext uri="{BB962C8B-B14F-4D97-AF65-F5344CB8AC3E}">
        <p14:creationId xmlns:p14="http://schemas.microsoft.com/office/powerpoint/2010/main" val="4966083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3497FA-25AB-5C00-EE44-E8F50D29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575864"/>
            <a:ext cx="9545382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BA42D4-651B-C114-F681-DBB82BC9E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75342"/>
            <a:ext cx="5753903" cy="250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4C074-9969-3325-46F1-DEAA4B76C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7" y="2735591"/>
            <a:ext cx="6020640" cy="180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985A0-64B5-9B89-583B-80710995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64" y="448061"/>
            <a:ext cx="6544588" cy="2286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848441-22FC-62BB-FD15-D046CA2B0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27" y="2838230"/>
            <a:ext cx="5020376" cy="1600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6286A4-7AAD-C0C1-C535-CD8A355DC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386" y="4438480"/>
            <a:ext cx="7659169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731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56379-68BD-9465-6A21-FE989595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985" y="949466"/>
            <a:ext cx="4932158" cy="43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33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6E73A-40F7-2715-C349-764881A3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818"/>
            <a:ext cx="12192000" cy="914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1E18B-DC70-8508-C3E4-9730D836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57" y="2151012"/>
            <a:ext cx="7144794" cy="20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672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56EB99-D94D-A2B2-C4C9-DC5F8A7E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" y="988043"/>
            <a:ext cx="12192000" cy="1006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CDDA9-16A6-6B57-BDC5-FF38FCCA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642" y="2287810"/>
            <a:ext cx="558242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39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D8735-9AF3-1412-1035-9BFEA2A1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493"/>
            <a:ext cx="12192000" cy="897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360CC-16AE-CDF3-96F6-2C6E5354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53" y="2214392"/>
            <a:ext cx="6255840" cy="33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953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C0DD-0691-7F95-C495-EAEBD76E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9600" dirty="0">
                <a:solidFill>
                  <a:schemeClr val="accent4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61761408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A16C-6911-8C37-39A7-C46644F3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Site for practice: </a:t>
            </a:r>
            <a:r>
              <a:rPr lang="en-IN" sz="3200" cap="none" dirty="0">
                <a:solidFill>
                  <a:schemeClr val="bg2"/>
                </a:solidFill>
              </a:rPr>
              <a:t>https://www.sql-practice.com/</a:t>
            </a:r>
            <a:br>
              <a:rPr lang="en-IN" sz="3200" cap="none" dirty="0">
                <a:solidFill>
                  <a:schemeClr val="bg2"/>
                </a:solidFill>
              </a:rPr>
            </a:br>
            <a:endParaRPr lang="en-IN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0994-84BC-4141-7AF9-A06125F48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495417" cy="1478570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Solution Video Link</a:t>
            </a:r>
            <a:endParaRPr lang="en-IN" b="1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dirty="0">
                <a:solidFill>
                  <a:srgbClr val="B8FA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https://www.youtube.com/watch?v=nYmoQ4r0DVw&amp;ab_channel=BuildwithAkshit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821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3064</TotalTime>
  <Words>778</Words>
  <Application>Microsoft Office PowerPoint</Application>
  <PresentationFormat>Widescreen</PresentationFormat>
  <Paragraphs>143</Paragraphs>
  <Slides>204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12" baseType="lpstr">
      <vt:lpstr>Arial</vt:lpstr>
      <vt:lpstr>Arial Black</vt:lpstr>
      <vt:lpstr>gg sans</vt:lpstr>
      <vt:lpstr>inherit</vt:lpstr>
      <vt:lpstr>Poppins</vt:lpstr>
      <vt:lpstr>Tw Cen MT</vt:lpstr>
      <vt:lpstr>Wingdings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PowerPoint Presentation</vt:lpstr>
      <vt:lpstr>PowerPoint Presentation</vt:lpstr>
      <vt:lpstr>Task</vt:lpstr>
      <vt:lpstr>Task 2 -----  &gt; Prime number checker</vt:lpstr>
      <vt:lpstr>PowerPoint Presentation</vt:lpstr>
      <vt:lpstr>solution</vt:lpstr>
      <vt:lpstr>Project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List and dictionaries inside Dictionary</vt:lpstr>
      <vt:lpstr>PowerPoint Presentation</vt:lpstr>
      <vt:lpstr>PowerPoint Presentation</vt:lpstr>
      <vt:lpstr>Solution</vt:lpstr>
      <vt:lpstr>Project</vt:lpstr>
      <vt:lpstr>PowerPoint Presentation</vt:lpstr>
      <vt:lpstr>Flow 1</vt:lpstr>
      <vt:lpstr>Flow 2</vt:lpstr>
      <vt:lpstr>Final flow</vt:lpstr>
      <vt:lpstr>PowerPoint Presentation</vt:lpstr>
      <vt:lpstr>PowerPoint Presentation</vt:lpstr>
      <vt:lpstr>Logic</vt:lpstr>
      <vt:lpstr>PowerPoint Presentation</vt:lpstr>
      <vt:lpstr>Project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Projects with extra features (dry / modularization / looping)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chart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project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  <vt:lpstr>SQL</vt:lpstr>
      <vt:lpstr>Site for practice: https://www.sql-practice.com/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492</cp:revision>
  <dcterms:created xsi:type="dcterms:W3CDTF">2025-02-04T07:59:30Z</dcterms:created>
  <dcterms:modified xsi:type="dcterms:W3CDTF">2025-03-13T14:52:22Z</dcterms:modified>
</cp:coreProperties>
</file>